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57" r:id="rId5"/>
    <p:sldId id="1158" r:id="rId6"/>
    <p:sldId id="1143" r:id="rId7"/>
    <p:sldId id="1159" r:id="rId8"/>
    <p:sldId id="1155" r:id="rId9"/>
    <p:sldId id="1156" r:id="rId10"/>
    <p:sldId id="116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28" y="1684376"/>
            <a:ext cx="11503774" cy="3594765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The higher the level of oxytocin is, the calmer and happier you may be.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催产素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水平越高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你可能就会越平静、越快乐。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句子使用了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＋比较级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..., the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＋比较级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就越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。句型结构：前半句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higher the level of oxytocin is”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催产素水平越高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）是条件；后半句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calmer and happier you may be”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你可能越平静、越快乐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）是结果。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译文.eps" descr="id:21474891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36912"/>
            <a:ext cx="647065" cy="200025"/>
          </a:xfrm>
          <a:prstGeom prst="rect">
            <a:avLst/>
          </a:prstGeom>
        </p:spPr>
      </p:pic>
      <p:pic>
        <p:nvPicPr>
          <p:cNvPr id="9" name="分析.eps" descr="id:214748917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212976"/>
            <a:ext cx="627852" cy="21602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979" y="1684375"/>
            <a:ext cx="1620668" cy="32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主要讨论了中国年轻人通过拥抱树木来缓解压力的现象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并从科学角度解释了这一行为背后的原理。文章提到了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亲生命假说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指出人类天生喜爱亲近自然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这有助于解释为何人们偏爱绿色景观和可爱的宠物。研究显示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拥抱树木能促使催产素增加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使人感到平静和快乐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同时减少压力激素皮质醇的产生。最后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文章提醒人们在拥抱树木时应避免伤害自然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要温柔对待树木及其生态系统。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298" y="908720"/>
            <a:ext cx="10569815" cy="136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down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stressed 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Hug a tree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Recently, many Chinese young people have turned to trees to help with their stress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it sounds strange, there’s a science behind the act of tree-hugging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拥抱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explained by the “Biophilia Hypothesis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亲生命假说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said by US scientist Edward Wilson in 1984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that humans are born to love being around other living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Humans’ love for nature is “in our DNA”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idea helps to explain why people prefer natural green views to city views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also one of the reasons why people love cute pets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have looked into why tree-hugging can help with our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study in 2021 reported that the activity can raise oxytocin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hormone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荷尔蒙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responsible for feelings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higher the level of oxytocin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催产素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is, the calmer and happier you may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Hugging a tree for only 21 seconds can lead to an increase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oxytocin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there is a hormone called cortisol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皮质醇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is a marker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stress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brain produces more cortisol when the person is angry, or very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hugging trees, you can smell it, touch it and listen to the sound of the leaves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steadiness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稳固性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tree made you feel safe, which helps cut cortisol production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2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activity is usually of great help to us, it’s important to keep in mind that we shouldn’t hurt nature while doing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often hold valuable ecosystems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生态系统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small creatures live in the tree—and they are too small to be seen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be gentle when hugging trees—just like how you hug a friend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begin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a joke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giving facts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873" y="864389"/>
            <a:ext cx="4472365" cy="4594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9578" y="8621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推理判断题。根据文章开头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“Feel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 stressed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感到沮丧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感到压力很大吗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文章是以提问的方式开始的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问读者是否感觉沮丧、有压力。故选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7312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can be the reasons for young people to turn to trees for 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love for nature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Hugging trees can increase their oxytocin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Hugging trees can increase their cortisol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hold valuable ecosystems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39813"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746120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357" y="3667625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细节理解题。根据文章内容可知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年轻人向树木寻求帮助的原因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一是人类天生热爱自然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对自然的爱刻在我们的基因里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这解释了他们会向树木寻求帮助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故选项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正确；二是拥抱树木能增加催产素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这种荷尔蒙能让人更平静、快乐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故选项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正确；而拥抱树木是减少皮质醇的产生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不是增加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故选项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错误；树木拥有宝贵的生态系统不是年轻人向树木寻求帮助的直接原因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故选项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653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02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how will you feel after you hug the tree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178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126" y="15137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5089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一些研究探讨了为什么拥抱树木有助于我们的健康。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年的一项研究报告称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这种活动可以增加催产素。这是一种调节情绪的激素。催产素水平越高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你可能会越平静、越快乐。仅仅抱一棵树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秒就会致使催产素的增加。由此可推知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文中提到拥抱树木能增加让人平静和快乐的催产素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还能减少作为压力标志的皮质醇的产生。所以拥抱树木后会感觉放松。故选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purpose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us to hug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remind us to protect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us the ways of being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tell us that hugging a tree is good for our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65" y="908720"/>
            <a:ext cx="4079117" cy="4310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8622" y="8780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写作意图题。文章主要阐述了拥抱树木背后的科学依据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解释了拥抱树木对我们的健康有帮助的原因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如能增加催产素、减少皮质醇等。故可推知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文章主要目的是告诉我们拥抱树木对我们的健康有益。故选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1071</Words>
  <Application>Microsoft Office PowerPoint</Application>
  <PresentationFormat>自定义</PresentationFormat>
  <Paragraphs>37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2025-09-17T20:00:26Z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